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18827750" cy="33480375"/>
  <p:notesSz cx="6858000" cy="9144000"/>
  <p:defaultTextStyle>
    <a:defPPr>
      <a:defRPr lang="es-MX"/>
    </a:defPPr>
    <a:lvl1pPr marL="0" algn="l" defTabSz="2510760" rtl="0" eaLnBrk="1" latinLnBrk="0" hangingPunct="1">
      <a:defRPr sz="4942" kern="1200">
        <a:solidFill>
          <a:schemeClr val="tx1"/>
        </a:solidFill>
        <a:latin typeface="+mn-lt"/>
        <a:ea typeface="+mn-ea"/>
        <a:cs typeface="+mn-cs"/>
      </a:defRPr>
    </a:lvl1pPr>
    <a:lvl2pPr marL="1255380" algn="l" defTabSz="2510760" rtl="0" eaLnBrk="1" latinLnBrk="0" hangingPunct="1">
      <a:defRPr sz="4942" kern="1200">
        <a:solidFill>
          <a:schemeClr val="tx1"/>
        </a:solidFill>
        <a:latin typeface="+mn-lt"/>
        <a:ea typeface="+mn-ea"/>
        <a:cs typeface="+mn-cs"/>
      </a:defRPr>
    </a:lvl2pPr>
    <a:lvl3pPr marL="2510760" algn="l" defTabSz="2510760" rtl="0" eaLnBrk="1" latinLnBrk="0" hangingPunct="1">
      <a:defRPr sz="4942" kern="1200">
        <a:solidFill>
          <a:schemeClr val="tx1"/>
        </a:solidFill>
        <a:latin typeface="+mn-lt"/>
        <a:ea typeface="+mn-ea"/>
        <a:cs typeface="+mn-cs"/>
      </a:defRPr>
    </a:lvl3pPr>
    <a:lvl4pPr marL="3766139" algn="l" defTabSz="2510760" rtl="0" eaLnBrk="1" latinLnBrk="0" hangingPunct="1">
      <a:defRPr sz="4942" kern="1200">
        <a:solidFill>
          <a:schemeClr val="tx1"/>
        </a:solidFill>
        <a:latin typeface="+mn-lt"/>
        <a:ea typeface="+mn-ea"/>
        <a:cs typeface="+mn-cs"/>
      </a:defRPr>
    </a:lvl4pPr>
    <a:lvl5pPr marL="5021519" algn="l" defTabSz="2510760" rtl="0" eaLnBrk="1" latinLnBrk="0" hangingPunct="1">
      <a:defRPr sz="4942" kern="1200">
        <a:solidFill>
          <a:schemeClr val="tx1"/>
        </a:solidFill>
        <a:latin typeface="+mn-lt"/>
        <a:ea typeface="+mn-ea"/>
        <a:cs typeface="+mn-cs"/>
      </a:defRPr>
    </a:lvl5pPr>
    <a:lvl6pPr marL="6276899" algn="l" defTabSz="2510760" rtl="0" eaLnBrk="1" latinLnBrk="0" hangingPunct="1">
      <a:defRPr sz="4942" kern="1200">
        <a:solidFill>
          <a:schemeClr val="tx1"/>
        </a:solidFill>
        <a:latin typeface="+mn-lt"/>
        <a:ea typeface="+mn-ea"/>
        <a:cs typeface="+mn-cs"/>
      </a:defRPr>
    </a:lvl6pPr>
    <a:lvl7pPr marL="7532279" algn="l" defTabSz="2510760" rtl="0" eaLnBrk="1" latinLnBrk="0" hangingPunct="1">
      <a:defRPr sz="4942" kern="1200">
        <a:solidFill>
          <a:schemeClr val="tx1"/>
        </a:solidFill>
        <a:latin typeface="+mn-lt"/>
        <a:ea typeface="+mn-ea"/>
        <a:cs typeface="+mn-cs"/>
      </a:defRPr>
    </a:lvl7pPr>
    <a:lvl8pPr marL="8787658" algn="l" defTabSz="2510760" rtl="0" eaLnBrk="1" latinLnBrk="0" hangingPunct="1">
      <a:defRPr sz="4942" kern="1200">
        <a:solidFill>
          <a:schemeClr val="tx1"/>
        </a:solidFill>
        <a:latin typeface="+mn-lt"/>
        <a:ea typeface="+mn-ea"/>
        <a:cs typeface="+mn-cs"/>
      </a:defRPr>
    </a:lvl8pPr>
    <a:lvl9pPr marL="10043038" algn="l" defTabSz="2510760" rtl="0" eaLnBrk="1" latinLnBrk="0" hangingPunct="1">
      <a:defRPr sz="49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14F"/>
    <a:srgbClr val="FFFFFF"/>
    <a:srgbClr val="FDDA69"/>
    <a:srgbClr val="FED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68" autoAdjust="0"/>
    <p:restoredTop sz="94670" autoAdjust="0"/>
  </p:normalViewPr>
  <p:slideViewPr>
    <p:cSldViewPr snapToGrid="0">
      <p:cViewPr varScale="1">
        <p:scale>
          <a:sx n="18" d="100"/>
          <a:sy n="18" d="100"/>
        </p:scale>
        <p:origin x="328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90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80134-1E93-48E3-9773-77392ECC8F5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4FA19-A2D4-4EEB-B809-8486821BA2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520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1042E-BD67-4D00-9E77-ED850CBFF1DA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08BFB-576E-4D21-B751-821B1AA86EC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5825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10760" rtl="0" eaLnBrk="1" latinLnBrk="0" hangingPunct="1">
      <a:defRPr sz="3295" kern="1200">
        <a:solidFill>
          <a:schemeClr val="tx1"/>
        </a:solidFill>
        <a:latin typeface="+mn-lt"/>
        <a:ea typeface="+mn-ea"/>
        <a:cs typeface="+mn-cs"/>
      </a:defRPr>
    </a:lvl1pPr>
    <a:lvl2pPr marL="1255380" algn="l" defTabSz="2510760" rtl="0" eaLnBrk="1" latinLnBrk="0" hangingPunct="1">
      <a:defRPr sz="3295" kern="1200">
        <a:solidFill>
          <a:schemeClr val="tx1"/>
        </a:solidFill>
        <a:latin typeface="+mn-lt"/>
        <a:ea typeface="+mn-ea"/>
        <a:cs typeface="+mn-cs"/>
      </a:defRPr>
    </a:lvl2pPr>
    <a:lvl3pPr marL="2510760" algn="l" defTabSz="2510760" rtl="0" eaLnBrk="1" latinLnBrk="0" hangingPunct="1">
      <a:defRPr sz="3295" kern="1200">
        <a:solidFill>
          <a:schemeClr val="tx1"/>
        </a:solidFill>
        <a:latin typeface="+mn-lt"/>
        <a:ea typeface="+mn-ea"/>
        <a:cs typeface="+mn-cs"/>
      </a:defRPr>
    </a:lvl3pPr>
    <a:lvl4pPr marL="3766139" algn="l" defTabSz="2510760" rtl="0" eaLnBrk="1" latinLnBrk="0" hangingPunct="1">
      <a:defRPr sz="3295" kern="1200">
        <a:solidFill>
          <a:schemeClr val="tx1"/>
        </a:solidFill>
        <a:latin typeface="+mn-lt"/>
        <a:ea typeface="+mn-ea"/>
        <a:cs typeface="+mn-cs"/>
      </a:defRPr>
    </a:lvl4pPr>
    <a:lvl5pPr marL="5021519" algn="l" defTabSz="2510760" rtl="0" eaLnBrk="1" latinLnBrk="0" hangingPunct="1">
      <a:defRPr sz="3295" kern="1200">
        <a:solidFill>
          <a:schemeClr val="tx1"/>
        </a:solidFill>
        <a:latin typeface="+mn-lt"/>
        <a:ea typeface="+mn-ea"/>
        <a:cs typeface="+mn-cs"/>
      </a:defRPr>
    </a:lvl5pPr>
    <a:lvl6pPr marL="6276899" algn="l" defTabSz="2510760" rtl="0" eaLnBrk="1" latinLnBrk="0" hangingPunct="1">
      <a:defRPr sz="3295" kern="1200">
        <a:solidFill>
          <a:schemeClr val="tx1"/>
        </a:solidFill>
        <a:latin typeface="+mn-lt"/>
        <a:ea typeface="+mn-ea"/>
        <a:cs typeface="+mn-cs"/>
      </a:defRPr>
    </a:lvl6pPr>
    <a:lvl7pPr marL="7532279" algn="l" defTabSz="2510760" rtl="0" eaLnBrk="1" latinLnBrk="0" hangingPunct="1">
      <a:defRPr sz="3295" kern="1200">
        <a:solidFill>
          <a:schemeClr val="tx1"/>
        </a:solidFill>
        <a:latin typeface="+mn-lt"/>
        <a:ea typeface="+mn-ea"/>
        <a:cs typeface="+mn-cs"/>
      </a:defRPr>
    </a:lvl7pPr>
    <a:lvl8pPr marL="8787658" algn="l" defTabSz="2510760" rtl="0" eaLnBrk="1" latinLnBrk="0" hangingPunct="1">
      <a:defRPr sz="3295" kern="1200">
        <a:solidFill>
          <a:schemeClr val="tx1"/>
        </a:solidFill>
        <a:latin typeface="+mn-lt"/>
        <a:ea typeface="+mn-ea"/>
        <a:cs typeface="+mn-cs"/>
      </a:defRPr>
    </a:lvl8pPr>
    <a:lvl9pPr marL="10043038" algn="l" defTabSz="2510760" rtl="0" eaLnBrk="1" latinLnBrk="0" hangingPunct="1">
      <a:defRPr sz="329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08BFB-576E-4D21-B751-821B1AA86EC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675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 rotWithShape="1">
          <a:blip r:embed="rId2"/>
          <a:srcRect l="15905" t="-19703" r="6528" b="448"/>
          <a:stretch/>
        </p:blipFill>
        <p:spPr>
          <a:xfrm>
            <a:off x="0" y="32043757"/>
            <a:ext cx="18884348" cy="1431234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32D278A9-AE0C-4EF5-9F1D-F3B53C9C1C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8827750" cy="3267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57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815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473609" y="1782520"/>
            <a:ext cx="4059734" cy="2837307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4409" y="1782520"/>
            <a:ext cx="11943854" cy="2837307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9572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0309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54263" y="5480050"/>
            <a:ext cx="14120812" cy="116554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54263" y="17584738"/>
            <a:ext cx="14120812" cy="80835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7802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4476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4288" y="8347075"/>
            <a:ext cx="16238537" cy="139271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84288" y="22405975"/>
            <a:ext cx="16238537" cy="73231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906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293813" y="8912225"/>
            <a:ext cx="8043862" cy="212439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9490075" y="8912225"/>
            <a:ext cx="8043863" cy="212439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537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6988" y="1782763"/>
            <a:ext cx="16238537" cy="64706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96988" y="8207375"/>
            <a:ext cx="7964487" cy="40227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296988" y="12230100"/>
            <a:ext cx="7964487" cy="1798796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9531350" y="8207375"/>
            <a:ext cx="8004175" cy="40227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9531350" y="12230100"/>
            <a:ext cx="8004175" cy="1798796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4368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3089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24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5177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6988" y="2232025"/>
            <a:ext cx="6072187" cy="78120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04175" y="4821238"/>
            <a:ext cx="9531350" cy="237918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296988" y="10044113"/>
            <a:ext cx="6072187" cy="186086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713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6988" y="2232025"/>
            <a:ext cx="6072187" cy="78120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8004175" y="4821238"/>
            <a:ext cx="9531350" cy="23791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296988" y="10044113"/>
            <a:ext cx="6072187" cy="186086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596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613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3474700" y="1782763"/>
            <a:ext cx="4059238" cy="2837338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293813" y="1782763"/>
            <a:ext cx="12028487" cy="2837338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576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603" y="8346853"/>
            <a:ext cx="16238934" cy="13926904"/>
          </a:xfrm>
        </p:spPr>
        <p:txBody>
          <a:bodyPr anchor="b"/>
          <a:lstStyle>
            <a:lvl1pPr>
              <a:defRPr sz="12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603" y="22405511"/>
            <a:ext cx="16238934" cy="7323830"/>
          </a:xfrm>
        </p:spPr>
        <p:txBody>
          <a:bodyPr/>
          <a:lstStyle>
            <a:lvl1pPr marL="0" indent="0">
              <a:buNone/>
              <a:defRPr sz="4942">
                <a:solidFill>
                  <a:schemeClr val="tx1"/>
                </a:solidFill>
              </a:defRPr>
            </a:lvl1pPr>
            <a:lvl2pPr marL="941375" indent="0">
              <a:buNone/>
              <a:defRPr sz="4118">
                <a:solidFill>
                  <a:schemeClr val="tx1">
                    <a:tint val="75000"/>
                  </a:schemeClr>
                </a:solidFill>
              </a:defRPr>
            </a:lvl2pPr>
            <a:lvl3pPr marL="1882750" indent="0">
              <a:buNone/>
              <a:defRPr sz="3706">
                <a:solidFill>
                  <a:schemeClr val="tx1">
                    <a:tint val="75000"/>
                  </a:schemeClr>
                </a:solidFill>
              </a:defRPr>
            </a:lvl3pPr>
            <a:lvl4pPr marL="2824124" indent="0">
              <a:buNone/>
              <a:defRPr sz="3294">
                <a:solidFill>
                  <a:schemeClr val="tx1">
                    <a:tint val="75000"/>
                  </a:schemeClr>
                </a:solidFill>
              </a:defRPr>
            </a:lvl4pPr>
            <a:lvl5pPr marL="3765499" indent="0">
              <a:buNone/>
              <a:defRPr sz="3294">
                <a:solidFill>
                  <a:schemeClr val="tx1">
                    <a:tint val="75000"/>
                  </a:schemeClr>
                </a:solidFill>
              </a:defRPr>
            </a:lvl5pPr>
            <a:lvl6pPr marL="4706874" indent="0">
              <a:buNone/>
              <a:defRPr sz="3294">
                <a:solidFill>
                  <a:schemeClr val="tx1">
                    <a:tint val="75000"/>
                  </a:schemeClr>
                </a:solidFill>
              </a:defRPr>
            </a:lvl6pPr>
            <a:lvl7pPr marL="5648249" indent="0">
              <a:buNone/>
              <a:defRPr sz="3294">
                <a:solidFill>
                  <a:schemeClr val="tx1">
                    <a:tint val="75000"/>
                  </a:schemeClr>
                </a:solidFill>
              </a:defRPr>
            </a:lvl7pPr>
            <a:lvl8pPr marL="6589624" indent="0">
              <a:buNone/>
              <a:defRPr sz="3294">
                <a:solidFill>
                  <a:schemeClr val="tx1">
                    <a:tint val="75000"/>
                  </a:schemeClr>
                </a:solidFill>
              </a:defRPr>
            </a:lvl8pPr>
            <a:lvl9pPr marL="7530998" indent="0">
              <a:buNone/>
              <a:defRPr sz="32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54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4408" y="8912600"/>
            <a:ext cx="8001794" cy="2124299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31548" y="8912600"/>
            <a:ext cx="8001794" cy="2124299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5222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860" y="1782527"/>
            <a:ext cx="16238934" cy="64713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6862" y="8207344"/>
            <a:ext cx="7965020" cy="4022293"/>
          </a:xfrm>
        </p:spPr>
        <p:txBody>
          <a:bodyPr anchor="b"/>
          <a:lstStyle>
            <a:lvl1pPr marL="0" indent="0">
              <a:buNone/>
              <a:defRPr sz="4942" b="1"/>
            </a:lvl1pPr>
            <a:lvl2pPr marL="941375" indent="0">
              <a:buNone/>
              <a:defRPr sz="4118" b="1"/>
            </a:lvl2pPr>
            <a:lvl3pPr marL="1882750" indent="0">
              <a:buNone/>
              <a:defRPr sz="3706" b="1"/>
            </a:lvl3pPr>
            <a:lvl4pPr marL="2824124" indent="0">
              <a:buNone/>
              <a:defRPr sz="3294" b="1"/>
            </a:lvl4pPr>
            <a:lvl5pPr marL="3765499" indent="0">
              <a:buNone/>
              <a:defRPr sz="3294" b="1"/>
            </a:lvl5pPr>
            <a:lvl6pPr marL="4706874" indent="0">
              <a:buNone/>
              <a:defRPr sz="3294" b="1"/>
            </a:lvl6pPr>
            <a:lvl7pPr marL="5648249" indent="0">
              <a:buNone/>
              <a:defRPr sz="3294" b="1"/>
            </a:lvl7pPr>
            <a:lvl8pPr marL="6589624" indent="0">
              <a:buNone/>
              <a:defRPr sz="3294" b="1"/>
            </a:lvl8pPr>
            <a:lvl9pPr marL="7530998" indent="0">
              <a:buNone/>
              <a:defRPr sz="32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6862" y="12229637"/>
            <a:ext cx="7965020" cy="1798795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531549" y="8207344"/>
            <a:ext cx="8004246" cy="4022293"/>
          </a:xfrm>
        </p:spPr>
        <p:txBody>
          <a:bodyPr anchor="b"/>
          <a:lstStyle>
            <a:lvl1pPr marL="0" indent="0">
              <a:buNone/>
              <a:defRPr sz="4942" b="1"/>
            </a:lvl1pPr>
            <a:lvl2pPr marL="941375" indent="0">
              <a:buNone/>
              <a:defRPr sz="4118" b="1"/>
            </a:lvl2pPr>
            <a:lvl3pPr marL="1882750" indent="0">
              <a:buNone/>
              <a:defRPr sz="3706" b="1"/>
            </a:lvl3pPr>
            <a:lvl4pPr marL="2824124" indent="0">
              <a:buNone/>
              <a:defRPr sz="3294" b="1"/>
            </a:lvl4pPr>
            <a:lvl5pPr marL="3765499" indent="0">
              <a:buNone/>
              <a:defRPr sz="3294" b="1"/>
            </a:lvl5pPr>
            <a:lvl6pPr marL="4706874" indent="0">
              <a:buNone/>
              <a:defRPr sz="3294" b="1"/>
            </a:lvl6pPr>
            <a:lvl7pPr marL="5648249" indent="0">
              <a:buNone/>
              <a:defRPr sz="3294" b="1"/>
            </a:lvl7pPr>
            <a:lvl8pPr marL="6589624" indent="0">
              <a:buNone/>
              <a:defRPr sz="3294" b="1"/>
            </a:lvl8pPr>
            <a:lvl9pPr marL="7530998" indent="0">
              <a:buNone/>
              <a:defRPr sz="32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531549" y="12229637"/>
            <a:ext cx="8004246" cy="1798795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57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117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527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860" y="2232025"/>
            <a:ext cx="6072439" cy="7812088"/>
          </a:xfrm>
        </p:spPr>
        <p:txBody>
          <a:bodyPr anchor="b"/>
          <a:lstStyle>
            <a:lvl1pPr>
              <a:defRPr sz="65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4246" y="4820562"/>
            <a:ext cx="9531548" cy="23792766"/>
          </a:xfrm>
        </p:spPr>
        <p:txBody>
          <a:bodyPr/>
          <a:lstStyle>
            <a:lvl1pPr>
              <a:defRPr sz="6589"/>
            </a:lvl1pPr>
            <a:lvl2pPr>
              <a:defRPr sz="5765"/>
            </a:lvl2pPr>
            <a:lvl3pPr>
              <a:defRPr sz="4942"/>
            </a:lvl3pPr>
            <a:lvl4pPr>
              <a:defRPr sz="4118"/>
            </a:lvl4pPr>
            <a:lvl5pPr>
              <a:defRPr sz="4118"/>
            </a:lvl5pPr>
            <a:lvl6pPr>
              <a:defRPr sz="4118"/>
            </a:lvl6pPr>
            <a:lvl7pPr>
              <a:defRPr sz="4118"/>
            </a:lvl7pPr>
            <a:lvl8pPr>
              <a:defRPr sz="4118"/>
            </a:lvl8pPr>
            <a:lvl9pPr>
              <a:defRPr sz="4118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6860" y="10044112"/>
            <a:ext cx="6072439" cy="18607961"/>
          </a:xfrm>
        </p:spPr>
        <p:txBody>
          <a:bodyPr/>
          <a:lstStyle>
            <a:lvl1pPr marL="0" indent="0">
              <a:buNone/>
              <a:defRPr sz="3294"/>
            </a:lvl1pPr>
            <a:lvl2pPr marL="941375" indent="0">
              <a:buNone/>
              <a:defRPr sz="2883"/>
            </a:lvl2pPr>
            <a:lvl3pPr marL="1882750" indent="0">
              <a:buNone/>
              <a:defRPr sz="2471"/>
            </a:lvl3pPr>
            <a:lvl4pPr marL="2824124" indent="0">
              <a:buNone/>
              <a:defRPr sz="2059"/>
            </a:lvl4pPr>
            <a:lvl5pPr marL="3765499" indent="0">
              <a:buNone/>
              <a:defRPr sz="2059"/>
            </a:lvl5pPr>
            <a:lvl6pPr marL="4706874" indent="0">
              <a:buNone/>
              <a:defRPr sz="2059"/>
            </a:lvl6pPr>
            <a:lvl7pPr marL="5648249" indent="0">
              <a:buNone/>
              <a:defRPr sz="2059"/>
            </a:lvl7pPr>
            <a:lvl8pPr marL="6589624" indent="0">
              <a:buNone/>
              <a:defRPr sz="2059"/>
            </a:lvl8pPr>
            <a:lvl9pPr marL="7530998" indent="0">
              <a:buNone/>
              <a:defRPr sz="20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025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860" y="2232025"/>
            <a:ext cx="6072439" cy="7812088"/>
          </a:xfrm>
        </p:spPr>
        <p:txBody>
          <a:bodyPr anchor="b"/>
          <a:lstStyle>
            <a:lvl1pPr>
              <a:defRPr sz="65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04246" y="4820562"/>
            <a:ext cx="9531548" cy="23792766"/>
          </a:xfrm>
        </p:spPr>
        <p:txBody>
          <a:bodyPr anchor="t"/>
          <a:lstStyle>
            <a:lvl1pPr marL="0" indent="0">
              <a:buNone/>
              <a:defRPr sz="6589"/>
            </a:lvl1pPr>
            <a:lvl2pPr marL="941375" indent="0">
              <a:buNone/>
              <a:defRPr sz="5765"/>
            </a:lvl2pPr>
            <a:lvl3pPr marL="1882750" indent="0">
              <a:buNone/>
              <a:defRPr sz="4942"/>
            </a:lvl3pPr>
            <a:lvl4pPr marL="2824124" indent="0">
              <a:buNone/>
              <a:defRPr sz="4118"/>
            </a:lvl4pPr>
            <a:lvl5pPr marL="3765499" indent="0">
              <a:buNone/>
              <a:defRPr sz="4118"/>
            </a:lvl5pPr>
            <a:lvl6pPr marL="4706874" indent="0">
              <a:buNone/>
              <a:defRPr sz="4118"/>
            </a:lvl6pPr>
            <a:lvl7pPr marL="5648249" indent="0">
              <a:buNone/>
              <a:defRPr sz="4118"/>
            </a:lvl7pPr>
            <a:lvl8pPr marL="6589624" indent="0">
              <a:buNone/>
              <a:defRPr sz="4118"/>
            </a:lvl8pPr>
            <a:lvl9pPr marL="7530998" indent="0">
              <a:buNone/>
              <a:defRPr sz="411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6860" y="10044112"/>
            <a:ext cx="6072439" cy="18607961"/>
          </a:xfrm>
        </p:spPr>
        <p:txBody>
          <a:bodyPr/>
          <a:lstStyle>
            <a:lvl1pPr marL="0" indent="0">
              <a:buNone/>
              <a:defRPr sz="3294"/>
            </a:lvl1pPr>
            <a:lvl2pPr marL="941375" indent="0">
              <a:buNone/>
              <a:defRPr sz="2883"/>
            </a:lvl2pPr>
            <a:lvl3pPr marL="1882750" indent="0">
              <a:buNone/>
              <a:defRPr sz="2471"/>
            </a:lvl3pPr>
            <a:lvl4pPr marL="2824124" indent="0">
              <a:buNone/>
              <a:defRPr sz="2059"/>
            </a:lvl4pPr>
            <a:lvl5pPr marL="3765499" indent="0">
              <a:buNone/>
              <a:defRPr sz="2059"/>
            </a:lvl5pPr>
            <a:lvl6pPr marL="4706874" indent="0">
              <a:buNone/>
              <a:defRPr sz="2059"/>
            </a:lvl6pPr>
            <a:lvl7pPr marL="5648249" indent="0">
              <a:buNone/>
              <a:defRPr sz="2059"/>
            </a:lvl7pPr>
            <a:lvl8pPr marL="6589624" indent="0">
              <a:buNone/>
              <a:defRPr sz="2059"/>
            </a:lvl8pPr>
            <a:lvl9pPr marL="7530998" indent="0">
              <a:buNone/>
              <a:defRPr sz="20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672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4408" y="1782527"/>
            <a:ext cx="16238934" cy="6471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4408" y="8912600"/>
            <a:ext cx="16238934" cy="21242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94408" y="31031355"/>
            <a:ext cx="4236244" cy="1782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C3458-91E5-4114-8FD9-DF424A20882E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6692" y="31031355"/>
            <a:ext cx="6354366" cy="1782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297098" y="31031355"/>
            <a:ext cx="4236244" cy="1782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29E4C-44D7-46E6-839E-2B40080243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37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1882750" rtl="0" eaLnBrk="1" latinLnBrk="0" hangingPunct="1">
        <a:lnSpc>
          <a:spcPct val="90000"/>
        </a:lnSpc>
        <a:spcBef>
          <a:spcPct val="0"/>
        </a:spcBef>
        <a:buNone/>
        <a:defRPr sz="90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687" indent="-470687" algn="l" defTabSz="1882750" rtl="0" eaLnBrk="1" latinLnBrk="0" hangingPunct="1">
        <a:lnSpc>
          <a:spcPct val="90000"/>
        </a:lnSpc>
        <a:spcBef>
          <a:spcPts val="2059"/>
        </a:spcBef>
        <a:buFont typeface="Arial" panose="020B0604020202020204" pitchFamily="34" charset="0"/>
        <a:buChar char="•"/>
        <a:defRPr sz="5765" kern="1200">
          <a:solidFill>
            <a:schemeClr val="tx1"/>
          </a:solidFill>
          <a:latin typeface="+mn-lt"/>
          <a:ea typeface="+mn-ea"/>
          <a:cs typeface="+mn-cs"/>
        </a:defRPr>
      </a:lvl1pPr>
      <a:lvl2pPr marL="1412062" indent="-470687" algn="l" defTabSz="1882750" rtl="0" eaLnBrk="1" latinLnBrk="0" hangingPunct="1">
        <a:lnSpc>
          <a:spcPct val="90000"/>
        </a:lnSpc>
        <a:spcBef>
          <a:spcPts val="1030"/>
        </a:spcBef>
        <a:buFont typeface="Arial" panose="020B0604020202020204" pitchFamily="34" charset="0"/>
        <a:buChar char="•"/>
        <a:defRPr sz="4942" kern="1200">
          <a:solidFill>
            <a:schemeClr val="tx1"/>
          </a:solidFill>
          <a:latin typeface="+mn-lt"/>
          <a:ea typeface="+mn-ea"/>
          <a:cs typeface="+mn-cs"/>
        </a:defRPr>
      </a:lvl2pPr>
      <a:lvl3pPr marL="2353437" indent="-470687" algn="l" defTabSz="1882750" rtl="0" eaLnBrk="1" latinLnBrk="0" hangingPunct="1">
        <a:lnSpc>
          <a:spcPct val="90000"/>
        </a:lnSpc>
        <a:spcBef>
          <a:spcPts val="1030"/>
        </a:spcBef>
        <a:buFont typeface="Arial" panose="020B0604020202020204" pitchFamily="34" charset="0"/>
        <a:buChar char="•"/>
        <a:defRPr sz="4118" kern="1200">
          <a:solidFill>
            <a:schemeClr val="tx1"/>
          </a:solidFill>
          <a:latin typeface="+mn-lt"/>
          <a:ea typeface="+mn-ea"/>
          <a:cs typeface="+mn-cs"/>
        </a:defRPr>
      </a:lvl3pPr>
      <a:lvl4pPr marL="3294812" indent="-470687" algn="l" defTabSz="1882750" rtl="0" eaLnBrk="1" latinLnBrk="0" hangingPunct="1">
        <a:lnSpc>
          <a:spcPct val="90000"/>
        </a:lnSpc>
        <a:spcBef>
          <a:spcPts val="1030"/>
        </a:spcBef>
        <a:buFont typeface="Arial" panose="020B0604020202020204" pitchFamily="34" charset="0"/>
        <a:buChar char="•"/>
        <a:defRPr sz="3706" kern="1200">
          <a:solidFill>
            <a:schemeClr val="tx1"/>
          </a:solidFill>
          <a:latin typeface="+mn-lt"/>
          <a:ea typeface="+mn-ea"/>
          <a:cs typeface="+mn-cs"/>
        </a:defRPr>
      </a:lvl4pPr>
      <a:lvl5pPr marL="4236187" indent="-470687" algn="l" defTabSz="1882750" rtl="0" eaLnBrk="1" latinLnBrk="0" hangingPunct="1">
        <a:lnSpc>
          <a:spcPct val="90000"/>
        </a:lnSpc>
        <a:spcBef>
          <a:spcPts val="1030"/>
        </a:spcBef>
        <a:buFont typeface="Arial" panose="020B0604020202020204" pitchFamily="34" charset="0"/>
        <a:buChar char="•"/>
        <a:defRPr sz="3706" kern="1200">
          <a:solidFill>
            <a:schemeClr val="tx1"/>
          </a:solidFill>
          <a:latin typeface="+mn-lt"/>
          <a:ea typeface="+mn-ea"/>
          <a:cs typeface="+mn-cs"/>
        </a:defRPr>
      </a:lvl5pPr>
      <a:lvl6pPr marL="5177561" indent="-470687" algn="l" defTabSz="1882750" rtl="0" eaLnBrk="1" latinLnBrk="0" hangingPunct="1">
        <a:lnSpc>
          <a:spcPct val="90000"/>
        </a:lnSpc>
        <a:spcBef>
          <a:spcPts val="1030"/>
        </a:spcBef>
        <a:buFont typeface="Arial" panose="020B0604020202020204" pitchFamily="34" charset="0"/>
        <a:buChar char="•"/>
        <a:defRPr sz="3706" kern="1200">
          <a:solidFill>
            <a:schemeClr val="tx1"/>
          </a:solidFill>
          <a:latin typeface="+mn-lt"/>
          <a:ea typeface="+mn-ea"/>
          <a:cs typeface="+mn-cs"/>
        </a:defRPr>
      </a:lvl6pPr>
      <a:lvl7pPr marL="6118936" indent="-470687" algn="l" defTabSz="1882750" rtl="0" eaLnBrk="1" latinLnBrk="0" hangingPunct="1">
        <a:lnSpc>
          <a:spcPct val="90000"/>
        </a:lnSpc>
        <a:spcBef>
          <a:spcPts val="1030"/>
        </a:spcBef>
        <a:buFont typeface="Arial" panose="020B0604020202020204" pitchFamily="34" charset="0"/>
        <a:buChar char="•"/>
        <a:defRPr sz="3706" kern="1200">
          <a:solidFill>
            <a:schemeClr val="tx1"/>
          </a:solidFill>
          <a:latin typeface="+mn-lt"/>
          <a:ea typeface="+mn-ea"/>
          <a:cs typeface="+mn-cs"/>
        </a:defRPr>
      </a:lvl7pPr>
      <a:lvl8pPr marL="7060311" indent="-470687" algn="l" defTabSz="1882750" rtl="0" eaLnBrk="1" latinLnBrk="0" hangingPunct="1">
        <a:lnSpc>
          <a:spcPct val="90000"/>
        </a:lnSpc>
        <a:spcBef>
          <a:spcPts val="1030"/>
        </a:spcBef>
        <a:buFont typeface="Arial" panose="020B0604020202020204" pitchFamily="34" charset="0"/>
        <a:buChar char="•"/>
        <a:defRPr sz="3706" kern="1200">
          <a:solidFill>
            <a:schemeClr val="tx1"/>
          </a:solidFill>
          <a:latin typeface="+mn-lt"/>
          <a:ea typeface="+mn-ea"/>
          <a:cs typeface="+mn-cs"/>
        </a:defRPr>
      </a:lvl8pPr>
      <a:lvl9pPr marL="8001686" indent="-470687" algn="l" defTabSz="1882750" rtl="0" eaLnBrk="1" latinLnBrk="0" hangingPunct="1">
        <a:lnSpc>
          <a:spcPct val="90000"/>
        </a:lnSpc>
        <a:spcBef>
          <a:spcPts val="1030"/>
        </a:spcBef>
        <a:buFont typeface="Arial" panose="020B0604020202020204" pitchFamily="34" charset="0"/>
        <a:buChar char="•"/>
        <a:defRPr sz="37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82750" rtl="0" eaLnBrk="1" latinLnBrk="0" hangingPunct="1">
        <a:defRPr sz="3706" kern="1200">
          <a:solidFill>
            <a:schemeClr val="tx1"/>
          </a:solidFill>
          <a:latin typeface="+mn-lt"/>
          <a:ea typeface="+mn-ea"/>
          <a:cs typeface="+mn-cs"/>
        </a:defRPr>
      </a:lvl1pPr>
      <a:lvl2pPr marL="941375" algn="l" defTabSz="1882750" rtl="0" eaLnBrk="1" latinLnBrk="0" hangingPunct="1">
        <a:defRPr sz="3706" kern="1200">
          <a:solidFill>
            <a:schemeClr val="tx1"/>
          </a:solidFill>
          <a:latin typeface="+mn-lt"/>
          <a:ea typeface="+mn-ea"/>
          <a:cs typeface="+mn-cs"/>
        </a:defRPr>
      </a:lvl2pPr>
      <a:lvl3pPr marL="1882750" algn="l" defTabSz="1882750" rtl="0" eaLnBrk="1" latinLnBrk="0" hangingPunct="1">
        <a:defRPr sz="3706" kern="1200">
          <a:solidFill>
            <a:schemeClr val="tx1"/>
          </a:solidFill>
          <a:latin typeface="+mn-lt"/>
          <a:ea typeface="+mn-ea"/>
          <a:cs typeface="+mn-cs"/>
        </a:defRPr>
      </a:lvl3pPr>
      <a:lvl4pPr marL="2824124" algn="l" defTabSz="1882750" rtl="0" eaLnBrk="1" latinLnBrk="0" hangingPunct="1">
        <a:defRPr sz="3706" kern="1200">
          <a:solidFill>
            <a:schemeClr val="tx1"/>
          </a:solidFill>
          <a:latin typeface="+mn-lt"/>
          <a:ea typeface="+mn-ea"/>
          <a:cs typeface="+mn-cs"/>
        </a:defRPr>
      </a:lvl4pPr>
      <a:lvl5pPr marL="3765499" algn="l" defTabSz="1882750" rtl="0" eaLnBrk="1" latinLnBrk="0" hangingPunct="1">
        <a:defRPr sz="3706" kern="1200">
          <a:solidFill>
            <a:schemeClr val="tx1"/>
          </a:solidFill>
          <a:latin typeface="+mn-lt"/>
          <a:ea typeface="+mn-ea"/>
          <a:cs typeface="+mn-cs"/>
        </a:defRPr>
      </a:lvl5pPr>
      <a:lvl6pPr marL="4706874" algn="l" defTabSz="1882750" rtl="0" eaLnBrk="1" latinLnBrk="0" hangingPunct="1">
        <a:defRPr sz="3706" kern="1200">
          <a:solidFill>
            <a:schemeClr val="tx1"/>
          </a:solidFill>
          <a:latin typeface="+mn-lt"/>
          <a:ea typeface="+mn-ea"/>
          <a:cs typeface="+mn-cs"/>
        </a:defRPr>
      </a:lvl6pPr>
      <a:lvl7pPr marL="5648249" algn="l" defTabSz="1882750" rtl="0" eaLnBrk="1" latinLnBrk="0" hangingPunct="1">
        <a:defRPr sz="3706" kern="1200">
          <a:solidFill>
            <a:schemeClr val="tx1"/>
          </a:solidFill>
          <a:latin typeface="+mn-lt"/>
          <a:ea typeface="+mn-ea"/>
          <a:cs typeface="+mn-cs"/>
        </a:defRPr>
      </a:lvl7pPr>
      <a:lvl8pPr marL="6589624" algn="l" defTabSz="1882750" rtl="0" eaLnBrk="1" latinLnBrk="0" hangingPunct="1">
        <a:defRPr sz="3706" kern="1200">
          <a:solidFill>
            <a:schemeClr val="tx1"/>
          </a:solidFill>
          <a:latin typeface="+mn-lt"/>
          <a:ea typeface="+mn-ea"/>
          <a:cs typeface="+mn-cs"/>
        </a:defRPr>
      </a:lvl8pPr>
      <a:lvl9pPr marL="7530998" algn="l" defTabSz="1882750" rtl="0" eaLnBrk="1" latinLnBrk="0" hangingPunct="1">
        <a:defRPr sz="37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293813" y="1782763"/>
            <a:ext cx="16240125" cy="6470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93813" y="8912225"/>
            <a:ext cx="16240125" cy="21243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293813" y="31030863"/>
            <a:ext cx="4237037" cy="1782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FF321-5D7A-4B4D-935B-AFDB1B124C04}" type="datetimeFigureOut">
              <a:rPr lang="es-MX" smtClean="0"/>
              <a:t>10/02/2022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237288" y="31030863"/>
            <a:ext cx="6353175" cy="1782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3296900" y="31030863"/>
            <a:ext cx="4237038" cy="1782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96CDE-8799-4494-BD16-E4433D106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81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>
            <a:spLocks/>
          </p:cNvSpPr>
          <p:nvPr/>
        </p:nvSpPr>
        <p:spPr>
          <a:xfrm>
            <a:off x="1294408" y="3161073"/>
            <a:ext cx="15795264" cy="1503377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18827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5" name="CuadroTexto 44"/>
          <p:cNvSpPr txBox="1"/>
          <p:nvPr/>
        </p:nvSpPr>
        <p:spPr>
          <a:xfrm>
            <a:off x="3220893" y="3019804"/>
            <a:ext cx="12385963" cy="852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Inserte el título del cartel 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3241962" y="3994050"/>
            <a:ext cx="12385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Inserte los nombres de los autores e institución de procedencia</a:t>
            </a:r>
          </a:p>
        </p:txBody>
      </p:sp>
      <p:pic>
        <p:nvPicPr>
          <p:cNvPr id="63" name="Imagen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62" y="6095111"/>
            <a:ext cx="17657761" cy="3545334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23573" y="6416818"/>
            <a:ext cx="154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Inserte aquí los Antecedentes y Objetivos</a:t>
            </a:r>
          </a:p>
        </p:txBody>
      </p:sp>
      <p:pic>
        <p:nvPicPr>
          <p:cNvPr id="65" name="Imagen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73" y="11002819"/>
            <a:ext cx="17657761" cy="3545334"/>
          </a:xfrm>
          <a:prstGeom prst="rect">
            <a:avLst/>
          </a:prstGeom>
        </p:spPr>
      </p:pic>
      <p:sp>
        <p:nvSpPr>
          <p:cNvPr id="50" name="CuadroTexto 49"/>
          <p:cNvSpPr txBox="1"/>
          <p:nvPr/>
        </p:nvSpPr>
        <p:spPr>
          <a:xfrm>
            <a:off x="804317" y="21090074"/>
            <a:ext cx="154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Inserte aquí las Conclusiones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623573" y="29668039"/>
            <a:ext cx="154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Inserte aquí las palabras clave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780160" y="15811913"/>
            <a:ext cx="154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Inserte aquí los Resultados</a:t>
            </a:r>
          </a:p>
        </p:txBody>
      </p:sp>
      <p:sp>
        <p:nvSpPr>
          <p:cNvPr id="48" name="CuadroTexto 47"/>
          <p:cNvSpPr txBox="1"/>
          <p:nvPr/>
        </p:nvSpPr>
        <p:spPr>
          <a:xfrm>
            <a:off x="777625" y="11086368"/>
            <a:ext cx="154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Inserte aquí los Métodos</a:t>
            </a:r>
          </a:p>
        </p:txBody>
      </p:sp>
      <p:sp>
        <p:nvSpPr>
          <p:cNvPr id="88" name="CuadroTexto 87"/>
          <p:cNvSpPr txBox="1"/>
          <p:nvPr/>
        </p:nvSpPr>
        <p:spPr>
          <a:xfrm>
            <a:off x="505011" y="25743427"/>
            <a:ext cx="154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Inserte aquí Bibliografía</a:t>
            </a:r>
          </a:p>
        </p:txBody>
      </p:sp>
    </p:spTree>
    <p:extLst>
      <p:ext uri="{BB962C8B-B14F-4D97-AF65-F5344CB8AC3E}">
        <p14:creationId xmlns:p14="http://schemas.microsoft.com/office/powerpoint/2010/main" val="2474662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42</Words>
  <Application>Microsoft Office PowerPoint</Application>
  <PresentationFormat>Personalizado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Diseño personalizado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NAVARRO TOVAR</dc:creator>
  <cp:lastModifiedBy>MARIANA NAVARRO TOVAR</cp:lastModifiedBy>
  <cp:revision>28</cp:revision>
  <dcterms:created xsi:type="dcterms:W3CDTF">2020-01-08T20:42:53Z</dcterms:created>
  <dcterms:modified xsi:type="dcterms:W3CDTF">2022-02-10T16:00:23Z</dcterms:modified>
</cp:coreProperties>
</file>